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9" r:id="rId23"/>
    <p:sldId id="276" r:id="rId24"/>
    <p:sldId id="277" r:id="rId25"/>
    <p:sldId id="278" r:id="rId26"/>
    <p:sldId id="279" r:id="rId27"/>
    <p:sldId id="280" r:id="rId28"/>
    <p:sldId id="281" r:id="rId29"/>
    <p:sldId id="290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33"/>
  </p:normalViewPr>
  <p:slideViewPr>
    <p:cSldViewPr snapToGrid="0" snapToObjects="1">
      <p:cViewPr varScale="1">
        <p:scale>
          <a:sx n="85" d="100"/>
          <a:sy n="85" d="100"/>
        </p:scale>
        <p:origin x="208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C2A5-DCA4-E045-B3EB-ABB4D0E24C0A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5CB-E68C-4A42-85F6-24488C34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3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C2A5-DCA4-E045-B3EB-ABB4D0E24C0A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5CB-E68C-4A42-85F6-24488C34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C2A5-DCA4-E045-B3EB-ABB4D0E24C0A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5CB-E68C-4A42-85F6-24488C34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0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C2A5-DCA4-E045-B3EB-ABB4D0E24C0A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5CB-E68C-4A42-85F6-24488C34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7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C2A5-DCA4-E045-B3EB-ABB4D0E24C0A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5CB-E68C-4A42-85F6-24488C34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C2A5-DCA4-E045-B3EB-ABB4D0E24C0A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5CB-E68C-4A42-85F6-24488C34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0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C2A5-DCA4-E045-B3EB-ABB4D0E24C0A}" type="datetimeFigureOut">
              <a:rPr lang="en-US" smtClean="0"/>
              <a:t>8/4/20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5CB-E68C-4A42-85F6-24488C34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7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C2A5-DCA4-E045-B3EB-ABB4D0E24C0A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5CB-E68C-4A42-85F6-24488C34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3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C2A5-DCA4-E045-B3EB-ABB4D0E24C0A}" type="datetimeFigureOut">
              <a:rPr lang="en-US" smtClean="0"/>
              <a:t>8/4/20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5CB-E68C-4A42-85F6-24488C34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C2A5-DCA4-E045-B3EB-ABB4D0E24C0A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5CB-E68C-4A42-85F6-24488C34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C2A5-DCA4-E045-B3EB-ABB4D0E24C0A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5CB-E68C-4A42-85F6-24488C34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2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8C2A5-DCA4-E045-B3EB-ABB4D0E24C0A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85CB-E68C-4A42-85F6-24488C34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0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microsoft.com/office/2007/relationships/hdphoto" Target="../media/hdphoto1.wdp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tiff"/><Relationship Id="rId3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293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8800" dirty="0" smtClean="0"/>
              <a:t>I’m Ready for an Emergency!</a:t>
            </a:r>
            <a:endParaRPr lang="en-US" sz="8800" dirty="0"/>
          </a:p>
        </p:txBody>
      </p:sp>
      <p:pic>
        <p:nvPicPr>
          <p:cNvPr id="1026" name="Picture 2" descr="mergency Preparedness Checklist For Your Home - Home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640534"/>
            <a:ext cx="60388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 should have an emergency bag packed. </a:t>
            </a:r>
            <a:endParaRPr lang="en-US" dirty="0"/>
          </a:p>
        </p:txBody>
      </p:sp>
      <p:pic>
        <p:nvPicPr>
          <p:cNvPr id="10242" name="Picture 2" descr="ow to Teach Your Child to Pack Their Own Bag for Vacation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31" y="1690688"/>
            <a:ext cx="9609138" cy="48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 should have a plan about what to do in an emergency. </a:t>
            </a:r>
            <a:endParaRPr lang="en-US" dirty="0"/>
          </a:p>
        </p:txBody>
      </p:sp>
      <p:pic>
        <p:nvPicPr>
          <p:cNvPr id="11266" name="Picture 2" descr="ake A Plan | Ready.go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6120"/>
            <a:ext cx="10515600" cy="421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6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a part of this plan!</a:t>
            </a:r>
            <a:endParaRPr lang="en-US" dirty="0"/>
          </a:p>
        </p:txBody>
      </p:sp>
      <p:pic>
        <p:nvPicPr>
          <p:cNvPr id="12292" name="Picture 4" descr="appy afro american teen showing thumbs up | Premium Ph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7" y="2015331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nancial Planning for Loss of Income | The Justice Projec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r="9489"/>
          <a:stretch/>
        </p:blipFill>
        <p:spPr bwMode="auto">
          <a:xfrm>
            <a:off x="6974519" y="2758189"/>
            <a:ext cx="5092563" cy="319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8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let’s pack an emergency bag. What do we need?</a:t>
            </a:r>
            <a:endParaRPr lang="en-US" dirty="0"/>
          </a:p>
        </p:txBody>
      </p:sp>
      <p:pic>
        <p:nvPicPr>
          <p:cNvPr id="13318" name="Picture 6" descr="hinking Person | Free Vectors, Stock Photos &amp; PS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37" y="1364104"/>
            <a:ext cx="5202603" cy="52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con Backpack | Free Shipping | The North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5369"/>
            <a:ext cx="37263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1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a bag to pack all of our things in. Any backpack will work great!</a:t>
            </a:r>
            <a:endParaRPr lang="en-US" dirty="0"/>
          </a:p>
        </p:txBody>
      </p:sp>
      <p:pic>
        <p:nvPicPr>
          <p:cNvPr id="14338" name="Picture 2" descr="econ Backpack | Free Shipping | The North F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0" y="2200379"/>
            <a:ext cx="37263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radise is Real Backpack — High Spirit Ba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139" y="1524794"/>
            <a:ext cx="5162861" cy="51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mazon.com: Travel Laptop Backpack, Business Anti Theft Slim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2" y="2200379"/>
            <a:ext cx="33051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48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food and water. Food and water help our bodies be strong. </a:t>
            </a:r>
            <a:endParaRPr lang="en-US" dirty="0"/>
          </a:p>
        </p:txBody>
      </p:sp>
      <p:pic>
        <p:nvPicPr>
          <p:cNvPr id="15362" name="Picture 2" descr="hy you should always keep a survival food kit at home? | Bean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28" y="2020498"/>
            <a:ext cx="64389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aker's - Kroger® Purified Drinking Water, 12 bottles / 16.9 fl 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1" y="2119717"/>
            <a:ext cx="47625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72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should pack food that lasts a long time. Canned food is a great choice!</a:t>
            </a:r>
            <a:endParaRPr lang="en-US" dirty="0"/>
          </a:p>
        </p:txBody>
      </p:sp>
      <p:pic>
        <p:nvPicPr>
          <p:cNvPr id="16386" name="Picture 2" descr="oes Canned Food Really Deserve a Bad Rap? | HowStuffWor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13" y="1868865"/>
            <a:ext cx="8869574" cy="498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4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lots of water, too. We should have enough for every person in our family. </a:t>
            </a:r>
            <a:endParaRPr lang="en-US" dirty="0"/>
          </a:p>
        </p:txBody>
      </p:sp>
      <p:pic>
        <p:nvPicPr>
          <p:cNvPr id="17410" name="Picture 2" descr="mergency Drinking Water 24 packs (4.227 FL OZ.) Survival Ration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95" y="1690688"/>
            <a:ext cx="6538210" cy="49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78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also need to be warm outside. Jackets, sweaters, and blankets are important to have. </a:t>
            </a:r>
            <a:endParaRPr lang="en-US" dirty="0"/>
          </a:p>
        </p:txBody>
      </p:sp>
      <p:pic>
        <p:nvPicPr>
          <p:cNvPr id="18434" name="Picture 2" descr="mergency Space Thermal Mylar Blanket - Adult (250 Bulk Pack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80" y="2005507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nter Thick Warm Hooded Padded Cotton Contrast Color Zippe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46725"/>
            <a:ext cx="4868902" cy="486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an emergency, the power might go out. We need a way to light the area around us.</a:t>
            </a:r>
            <a:endParaRPr lang="en-US" dirty="0"/>
          </a:p>
        </p:txBody>
      </p:sp>
      <p:pic>
        <p:nvPicPr>
          <p:cNvPr id="19458" name="Picture 2" descr="lackout! - Power Outage Checklist - The Prepper Jour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95" y="1690688"/>
            <a:ext cx="8517009" cy="48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live in a house with my family. </a:t>
            </a:r>
            <a:endParaRPr lang="en-US" dirty="0"/>
          </a:p>
        </p:txBody>
      </p:sp>
      <p:pic>
        <p:nvPicPr>
          <p:cNvPr id="2050" name="Picture 2" descr="rime Mortgage – Best Rates, Guaranteed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33" y="1690688"/>
            <a:ext cx="7379533" cy="49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39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Flashlights and lanterns work perfectly. Don’t forget the extra batteries!</a:t>
            </a:r>
            <a:endParaRPr lang="en-US" dirty="0"/>
          </a:p>
        </p:txBody>
      </p:sp>
      <p:pic>
        <p:nvPicPr>
          <p:cNvPr id="20482" name="Picture 2" descr="MALENT MS18 Brightest Flashlight 100, 000 Lumens, 18pcs Cre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06" y="1690688"/>
            <a:ext cx="4551885" cy="315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mazon.com: CORE 100 Lumen LED Mini Battery Lantern, 3 AA (no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4" y="2373911"/>
            <a:ext cx="3379731" cy="42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uy Intenso AA Batteries - 10 Pack at MaxGaming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5580" r="15131"/>
          <a:stretch/>
        </p:blipFill>
        <p:spPr bwMode="auto">
          <a:xfrm>
            <a:off x="3117954" y="3286152"/>
            <a:ext cx="3552670" cy="35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35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also need a first aid kit and all our medicines. </a:t>
            </a:r>
            <a:endParaRPr lang="en-US" dirty="0"/>
          </a:p>
        </p:txBody>
      </p:sp>
      <p:pic>
        <p:nvPicPr>
          <p:cNvPr id="21506" name="Picture 2" descr="mazon.com: Compact First Aid Kit - Mini Survival Tools Box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65" y="1351883"/>
            <a:ext cx="5543070" cy="55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2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an emergency, there may be important announcements!</a:t>
            </a:r>
            <a:endParaRPr lang="en-US" dirty="0"/>
          </a:p>
        </p:txBody>
      </p:sp>
      <p:pic>
        <p:nvPicPr>
          <p:cNvPr id="22532" name="Picture 4" descr="here's a Meaning to the Horrible Noise the Emergency Alert System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26" y="1690688"/>
            <a:ext cx="9397547" cy="48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17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should have a radio or some way to communicate with others and get news. </a:t>
            </a:r>
            <a:endParaRPr lang="en-US" dirty="0"/>
          </a:p>
        </p:txBody>
      </p:sp>
      <p:pic>
        <p:nvPicPr>
          <p:cNvPr id="23554" name="Picture 2" descr="mazon.com: Kaito KA500 5-way Powered Solar Power,Dynamo Crank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25" y="1875916"/>
            <a:ext cx="6476480" cy="446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15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other things we can pack, too. These things are nice to have in an emergency. </a:t>
            </a:r>
            <a:endParaRPr lang="en-US" dirty="0"/>
          </a:p>
        </p:txBody>
      </p:sp>
      <p:pic>
        <p:nvPicPr>
          <p:cNvPr id="31746" name="Picture 2" descr="un Things To Do In a Power Outage | Business for kids, Activity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8"/>
          <a:stretch/>
        </p:blipFill>
        <p:spPr bwMode="auto">
          <a:xfrm>
            <a:off x="2303753" y="1873770"/>
            <a:ext cx="7584493" cy="452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44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pack materials to make a fire and heat our food.</a:t>
            </a:r>
            <a:endParaRPr lang="en-US" dirty="0"/>
          </a:p>
        </p:txBody>
      </p:sp>
      <p:pic>
        <p:nvPicPr>
          <p:cNvPr id="24578" name="Picture 2" descr="mazon.com : Uncle Flint's Fire Starter Kit : Sports &amp; Outdoo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60" y="1690688"/>
            <a:ext cx="7260880" cy="484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39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pack forks and spoons to eat with. </a:t>
            </a:r>
            <a:endParaRPr lang="en-US" dirty="0"/>
          </a:p>
        </p:txBody>
      </p:sp>
      <p:pic>
        <p:nvPicPr>
          <p:cNvPr id="25602" name="Picture 2" descr="mazon.com : Vargo Titanium Spoon/Fork/Knife Set : Spork Set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1" y="1840616"/>
            <a:ext cx="53194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mazon.com : Camping Utensils Survival Spoon Fork with Bottle Ca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05" y="2218545"/>
            <a:ext cx="404812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05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pack wipes or towels to clean with. </a:t>
            </a:r>
            <a:endParaRPr lang="en-US" dirty="0"/>
          </a:p>
        </p:txBody>
      </p:sp>
      <p:pic>
        <p:nvPicPr>
          <p:cNvPr id="26626" name="Picture 2" descr="est emergency shower and hygiene wipes – The Prepar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2" y="1690688"/>
            <a:ext cx="7839813" cy="494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99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pack supplies for a pet. </a:t>
            </a:r>
            <a:endParaRPr lang="en-US" dirty="0"/>
          </a:p>
        </p:txBody>
      </p:sp>
      <p:pic>
        <p:nvPicPr>
          <p:cNvPr id="27650" name="Picture 2" descr="ree and Low-Cost Pet Food and Supplies | City of OK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36" y="1300969"/>
            <a:ext cx="5438528" cy="54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22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anything else we should bring?</a:t>
            </a:r>
            <a:endParaRPr lang="en-US" dirty="0"/>
          </a:p>
        </p:txBody>
      </p:sp>
      <p:pic>
        <p:nvPicPr>
          <p:cNvPr id="32770" name="Picture 2" descr="nything Else Stock Photos And Images - 123R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19" y="1536246"/>
            <a:ext cx="7756161" cy="51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7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house has all the things I need to be healthy and safe. </a:t>
            </a:r>
            <a:endParaRPr lang="en-US" dirty="0"/>
          </a:p>
        </p:txBody>
      </p:sp>
      <p:pic>
        <p:nvPicPr>
          <p:cNvPr id="3074" name="Picture 2" descr=" Tips for Building an Emergency Stockpi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50" y="1690688"/>
            <a:ext cx="7469699" cy="49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015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our bag is packed, we should put it someplace easy to find.  </a:t>
            </a:r>
            <a:endParaRPr lang="en-US" dirty="0"/>
          </a:p>
        </p:txBody>
      </p:sp>
      <p:pic>
        <p:nvPicPr>
          <p:cNvPr id="28674" name="Picture 2" descr="repare yourself and build a disaster emergency survival kit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62" y="1690688"/>
            <a:ext cx="8664075" cy="486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2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bag should be near an exit so we can get it and get out fast! </a:t>
            </a:r>
            <a:endParaRPr lang="en-US" dirty="0"/>
          </a:p>
        </p:txBody>
      </p:sp>
      <p:pic>
        <p:nvPicPr>
          <p:cNvPr id="29702" name="Picture 6" descr="urniture Open House Door Modern On Furniture Intended Did I Clos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01342"/>
            <a:ext cx="4558102" cy="544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P-FLEX3R Emergency Rolling Backpack - EmergencyKits.co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3424238"/>
            <a:ext cx="3433762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reen Self Luminous Tritium Exit Sig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7" y="1690688"/>
            <a:ext cx="4543034" cy="454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55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probably won’t ever need our bag, but it is good to have one ready!</a:t>
            </a:r>
            <a:endParaRPr lang="en-US" dirty="0"/>
          </a:p>
        </p:txBody>
      </p:sp>
      <p:pic>
        <p:nvPicPr>
          <p:cNvPr id="30722" name="Picture 2" descr="mergency Preparedness Plans for Those With Hearing Loss | Smart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04" y="1849001"/>
            <a:ext cx="8158791" cy="468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49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ready for an emergency!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37517"/>
            <a:ext cx="5003800" cy="4267200"/>
          </a:xfrm>
          <a:prstGeom prst="rect">
            <a:avLst/>
          </a:prstGeom>
        </p:spPr>
      </p:pic>
      <p:pic>
        <p:nvPicPr>
          <p:cNvPr id="5" name="Picture 2" descr="econ Backpack | Free Shipping | The North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0296"/>
            <a:ext cx="4383376" cy="51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85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872" y="799840"/>
            <a:ext cx="10515600" cy="1325563"/>
          </a:xfrm>
        </p:spPr>
        <p:txBody>
          <a:bodyPr>
            <a:noAutofit/>
          </a:bodyPr>
          <a:lstStyle/>
          <a:p>
            <a:r>
              <a:rPr lang="en-US" sz="13800" dirty="0" smtClean="0"/>
              <a:t>The End</a:t>
            </a:r>
            <a:endParaRPr lang="en-US" sz="13800" dirty="0"/>
          </a:p>
        </p:txBody>
      </p:sp>
      <p:pic>
        <p:nvPicPr>
          <p:cNvPr id="34818" name="Picture 2" descr="ll done icon - slubne-suknie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05" y="2308485"/>
            <a:ext cx="52387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4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house has food and water. My house has warm blankets. </a:t>
            </a:r>
            <a:endParaRPr lang="en-US" dirty="0"/>
          </a:p>
        </p:txBody>
      </p:sp>
      <p:pic>
        <p:nvPicPr>
          <p:cNvPr id="4098" name="Picture 2" descr="ow to Stock a Pantry | Taste of Ho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4" y="1879198"/>
            <a:ext cx="6121106" cy="38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en Closet Ideas and Tips to Improve an Overlooked Storage 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52" y="1910113"/>
            <a:ext cx="5198844" cy="37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2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an emergency, I might need to leave my house. </a:t>
            </a:r>
            <a:endParaRPr lang="en-US" dirty="0"/>
          </a:p>
        </p:txBody>
      </p:sp>
      <p:pic>
        <p:nvPicPr>
          <p:cNvPr id="5122" name="Picture 2" descr="amily With Luggage Leaving House For Vacation Stock Photo - Alam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9"/>
          <a:stretch/>
        </p:blipFill>
        <p:spPr bwMode="auto">
          <a:xfrm>
            <a:off x="2513108" y="1855605"/>
            <a:ext cx="7165784" cy="47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3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emergency is a dangerous event that happens very fast. </a:t>
            </a:r>
            <a:endParaRPr lang="en-US" dirty="0"/>
          </a:p>
        </p:txBody>
      </p:sp>
      <p:pic>
        <p:nvPicPr>
          <p:cNvPr id="6146" name="Picture 2" descr="mergencies Act different than 'any other law of Canada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85" y="1825625"/>
            <a:ext cx="72522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0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emergency could be a fire, flood, or earthquake. </a:t>
            </a:r>
            <a:endParaRPr lang="en-US" dirty="0"/>
          </a:p>
        </p:txBody>
      </p:sp>
      <p:pic>
        <p:nvPicPr>
          <p:cNvPr id="7170" name="Picture 2" descr="atest California Wildfire News Updates | The Sacramento Be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4"/>
          <a:stretch/>
        </p:blipFill>
        <p:spPr bwMode="auto">
          <a:xfrm>
            <a:off x="405361" y="1843789"/>
            <a:ext cx="4481432" cy="31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ooding, outages in Philadelphia after Isaias; barge i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43" y="3648806"/>
            <a:ext cx="4176338" cy="27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owerful earthquake strikes eastern Turkey | News | DW | 24.01.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62" y="1377508"/>
            <a:ext cx="4866807" cy="27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9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an emergency, we might need to leave very quickly!</a:t>
            </a:r>
            <a:endParaRPr lang="en-US" dirty="0"/>
          </a:p>
        </p:txBody>
      </p:sp>
      <p:pic>
        <p:nvPicPr>
          <p:cNvPr id="8194" name="Picture 2" descr="VFC in the Community: School Fire Drill at Hampton Elementary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31" y="1300969"/>
            <a:ext cx="6898269" cy="517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6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important to have things ready to go for an emergency. </a:t>
            </a:r>
            <a:endParaRPr lang="en-US" dirty="0"/>
          </a:p>
        </p:txBody>
      </p:sp>
      <p:pic>
        <p:nvPicPr>
          <p:cNvPr id="9218" name="Picture 2" descr="isaster Supply Kit | Weather Under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72" y="1690688"/>
            <a:ext cx="9559255" cy="50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432</Words>
  <Application>Microsoft Macintosh PowerPoint</Application>
  <PresentationFormat>Widescreen</PresentationFormat>
  <Paragraphs>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Calibri Light</vt:lpstr>
      <vt:lpstr>Arial</vt:lpstr>
      <vt:lpstr>Office Theme</vt:lpstr>
      <vt:lpstr>I’m Ready for an Emergency!</vt:lpstr>
      <vt:lpstr>I live in a house with my family. </vt:lpstr>
      <vt:lpstr>My house has all the things I need to be healthy and safe. </vt:lpstr>
      <vt:lpstr>My house has food and water. My house has warm blankets. </vt:lpstr>
      <vt:lpstr>In an emergency, I might need to leave my house. </vt:lpstr>
      <vt:lpstr>An emergency is a dangerous event that happens very fast. </vt:lpstr>
      <vt:lpstr>An emergency could be a fire, flood, or earthquake. </vt:lpstr>
      <vt:lpstr>In an emergency, we might need to leave very quickly!</vt:lpstr>
      <vt:lpstr>It is important to have things ready to go for an emergency. </vt:lpstr>
      <vt:lpstr>My family should have an emergency bag packed. </vt:lpstr>
      <vt:lpstr>My family should have a plan about what to do in an emergency. </vt:lpstr>
      <vt:lpstr>I am a part of this plan!</vt:lpstr>
      <vt:lpstr>First, let’s pack an emergency bag. What do we need?</vt:lpstr>
      <vt:lpstr>We need a bag to pack all of our things in. Any backpack will work great!</vt:lpstr>
      <vt:lpstr>We need food and water. Food and water help our bodies be strong. </vt:lpstr>
      <vt:lpstr>We should pack food that lasts a long time. Canned food is a great choice!</vt:lpstr>
      <vt:lpstr>We need lots of water, too. We should have enough for every person in our family. </vt:lpstr>
      <vt:lpstr>We also need to be warm outside. Jackets, sweaters, and blankets are important to have. </vt:lpstr>
      <vt:lpstr>In an emergency, the power might go out. We need a way to light the area around us.</vt:lpstr>
      <vt:lpstr>Flashlights and lanterns work perfectly. Don’t forget the extra batteries!</vt:lpstr>
      <vt:lpstr>We also need a first aid kit and all our medicines. </vt:lpstr>
      <vt:lpstr>In an emergency, there may be important announcements!</vt:lpstr>
      <vt:lpstr>We should have a radio or some way to communicate with others and get news. </vt:lpstr>
      <vt:lpstr>There are other things we can pack, too. These things are nice to have in an emergency. </vt:lpstr>
      <vt:lpstr>We can pack materials to make a fire and heat our food.</vt:lpstr>
      <vt:lpstr>We can pack forks and spoons to eat with. </vt:lpstr>
      <vt:lpstr>We can pack wipes or towels to clean with. </vt:lpstr>
      <vt:lpstr>We can pack supplies for a pet. </vt:lpstr>
      <vt:lpstr>Is there anything else we should bring?</vt:lpstr>
      <vt:lpstr>When our bag is packed, we should put it someplace easy to find.  </vt:lpstr>
      <vt:lpstr>Our bag should be near an exit so we can get it and get out fast! </vt:lpstr>
      <vt:lpstr>We probably won’t ever need our bag, but it is good to have one ready!</vt:lpstr>
      <vt:lpstr>I am ready for an emergency!</vt:lpstr>
      <vt:lpstr>The End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Ready for an Emergency!</dc:title>
  <dc:creator>Elizabeth Wanschura</dc:creator>
  <cp:lastModifiedBy>Elizabeth Wanschura</cp:lastModifiedBy>
  <cp:revision>14</cp:revision>
  <dcterms:created xsi:type="dcterms:W3CDTF">2020-08-04T17:28:52Z</dcterms:created>
  <dcterms:modified xsi:type="dcterms:W3CDTF">2020-08-05T23:04:39Z</dcterms:modified>
</cp:coreProperties>
</file>